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0" r:id="rId5"/>
    <p:sldId id="261" r:id="rId6"/>
    <p:sldId id="262" r:id="rId7"/>
    <p:sldId id="263" r:id="rId8"/>
    <p:sldId id="264" r:id="rId9"/>
    <p:sldId id="257"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0C1A4E-4D30-4727-85B5-DD1CE81AC917}" v="22" dt="2023-10-27T18:25:23.7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6" d="100"/>
          <a:sy n="86" d="100"/>
        </p:scale>
        <p:origin x="7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CF826-F9E2-3510-8412-1E0FE46A2E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660EB9-BCB0-293A-134C-267C949E8F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5557E0-5525-B150-70CB-5D8A742D1778}"/>
              </a:ext>
            </a:extLst>
          </p:cNvPr>
          <p:cNvSpPr>
            <a:spLocks noGrp="1"/>
          </p:cNvSpPr>
          <p:nvPr>
            <p:ph type="dt" sz="half" idx="10"/>
          </p:nvPr>
        </p:nvSpPr>
        <p:spPr/>
        <p:txBody>
          <a:bodyPr/>
          <a:lstStyle/>
          <a:p>
            <a:fld id="{19FFE201-8487-425D-B0BA-FEF6942914A3}" type="datetimeFigureOut">
              <a:rPr lang="en-US" smtClean="0"/>
              <a:t>10/27/2023</a:t>
            </a:fld>
            <a:endParaRPr lang="en-US"/>
          </a:p>
        </p:txBody>
      </p:sp>
      <p:sp>
        <p:nvSpPr>
          <p:cNvPr id="5" name="Footer Placeholder 4">
            <a:extLst>
              <a:ext uri="{FF2B5EF4-FFF2-40B4-BE49-F238E27FC236}">
                <a16:creationId xmlns:a16="http://schemas.microsoft.com/office/drawing/2014/main" id="{03BD898A-E6C2-76F0-06DB-CF31EDE0E1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158778-D496-2E8C-5568-436ABAC07C04}"/>
              </a:ext>
            </a:extLst>
          </p:cNvPr>
          <p:cNvSpPr>
            <a:spLocks noGrp="1"/>
          </p:cNvSpPr>
          <p:nvPr>
            <p:ph type="sldNum" sz="quarter" idx="12"/>
          </p:nvPr>
        </p:nvSpPr>
        <p:spPr/>
        <p:txBody>
          <a:bodyPr/>
          <a:lstStyle/>
          <a:p>
            <a:fld id="{3E3798A2-ACE6-45BC-8BCA-2B6C1388A0B5}" type="slidenum">
              <a:rPr lang="en-US" smtClean="0"/>
              <a:t>‹#›</a:t>
            </a:fld>
            <a:endParaRPr lang="en-US"/>
          </a:p>
        </p:txBody>
      </p:sp>
    </p:spTree>
    <p:extLst>
      <p:ext uri="{BB962C8B-B14F-4D97-AF65-F5344CB8AC3E}">
        <p14:creationId xmlns:p14="http://schemas.microsoft.com/office/powerpoint/2010/main" val="819380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99C22-0E0B-2168-CC9B-DB06ED9A6F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D219CD-1728-29B8-BCDE-E5BF5D5EDE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383FE6-BCDB-AAFE-05FA-C0C70B0BAD61}"/>
              </a:ext>
            </a:extLst>
          </p:cNvPr>
          <p:cNvSpPr>
            <a:spLocks noGrp="1"/>
          </p:cNvSpPr>
          <p:nvPr>
            <p:ph type="dt" sz="half" idx="10"/>
          </p:nvPr>
        </p:nvSpPr>
        <p:spPr/>
        <p:txBody>
          <a:bodyPr/>
          <a:lstStyle/>
          <a:p>
            <a:fld id="{19FFE201-8487-425D-B0BA-FEF6942914A3}" type="datetimeFigureOut">
              <a:rPr lang="en-US" smtClean="0"/>
              <a:t>10/27/2023</a:t>
            </a:fld>
            <a:endParaRPr lang="en-US"/>
          </a:p>
        </p:txBody>
      </p:sp>
      <p:sp>
        <p:nvSpPr>
          <p:cNvPr id="5" name="Footer Placeholder 4">
            <a:extLst>
              <a:ext uri="{FF2B5EF4-FFF2-40B4-BE49-F238E27FC236}">
                <a16:creationId xmlns:a16="http://schemas.microsoft.com/office/drawing/2014/main" id="{8AD749ED-0798-1201-0BC2-4106C9200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FECB74-F8B6-1633-DC7B-B7AADE34441F}"/>
              </a:ext>
            </a:extLst>
          </p:cNvPr>
          <p:cNvSpPr>
            <a:spLocks noGrp="1"/>
          </p:cNvSpPr>
          <p:nvPr>
            <p:ph type="sldNum" sz="quarter" idx="12"/>
          </p:nvPr>
        </p:nvSpPr>
        <p:spPr/>
        <p:txBody>
          <a:bodyPr/>
          <a:lstStyle/>
          <a:p>
            <a:fld id="{3E3798A2-ACE6-45BC-8BCA-2B6C1388A0B5}" type="slidenum">
              <a:rPr lang="en-US" smtClean="0"/>
              <a:t>‹#›</a:t>
            </a:fld>
            <a:endParaRPr lang="en-US"/>
          </a:p>
        </p:txBody>
      </p:sp>
    </p:spTree>
    <p:extLst>
      <p:ext uri="{BB962C8B-B14F-4D97-AF65-F5344CB8AC3E}">
        <p14:creationId xmlns:p14="http://schemas.microsoft.com/office/powerpoint/2010/main" val="2480602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C89E5C-9554-2201-1168-CD34C7D416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43A73A-1569-F7DE-7777-F524221DC9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C2DB8C-B7D6-A859-5370-798C0B940FA5}"/>
              </a:ext>
            </a:extLst>
          </p:cNvPr>
          <p:cNvSpPr>
            <a:spLocks noGrp="1"/>
          </p:cNvSpPr>
          <p:nvPr>
            <p:ph type="dt" sz="half" idx="10"/>
          </p:nvPr>
        </p:nvSpPr>
        <p:spPr/>
        <p:txBody>
          <a:bodyPr/>
          <a:lstStyle/>
          <a:p>
            <a:fld id="{19FFE201-8487-425D-B0BA-FEF6942914A3}" type="datetimeFigureOut">
              <a:rPr lang="en-US" smtClean="0"/>
              <a:t>10/27/2023</a:t>
            </a:fld>
            <a:endParaRPr lang="en-US"/>
          </a:p>
        </p:txBody>
      </p:sp>
      <p:sp>
        <p:nvSpPr>
          <p:cNvPr id="5" name="Footer Placeholder 4">
            <a:extLst>
              <a:ext uri="{FF2B5EF4-FFF2-40B4-BE49-F238E27FC236}">
                <a16:creationId xmlns:a16="http://schemas.microsoft.com/office/drawing/2014/main" id="{60E7A3D0-8753-A7E5-449A-8CE452566E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BA7565-BB2C-469D-C583-FD9E941DFA45}"/>
              </a:ext>
            </a:extLst>
          </p:cNvPr>
          <p:cNvSpPr>
            <a:spLocks noGrp="1"/>
          </p:cNvSpPr>
          <p:nvPr>
            <p:ph type="sldNum" sz="quarter" idx="12"/>
          </p:nvPr>
        </p:nvSpPr>
        <p:spPr/>
        <p:txBody>
          <a:bodyPr/>
          <a:lstStyle/>
          <a:p>
            <a:fld id="{3E3798A2-ACE6-45BC-8BCA-2B6C1388A0B5}" type="slidenum">
              <a:rPr lang="en-US" smtClean="0"/>
              <a:t>‹#›</a:t>
            </a:fld>
            <a:endParaRPr lang="en-US"/>
          </a:p>
        </p:txBody>
      </p:sp>
    </p:spTree>
    <p:extLst>
      <p:ext uri="{BB962C8B-B14F-4D97-AF65-F5344CB8AC3E}">
        <p14:creationId xmlns:p14="http://schemas.microsoft.com/office/powerpoint/2010/main" val="561305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58EB-DCDD-AFE8-3F38-81A56B895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4F938B-8B91-2032-7028-B4B223E6A6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3B8620-0112-63C9-BF81-9C9DB7C19C3A}"/>
              </a:ext>
            </a:extLst>
          </p:cNvPr>
          <p:cNvSpPr>
            <a:spLocks noGrp="1"/>
          </p:cNvSpPr>
          <p:nvPr>
            <p:ph type="dt" sz="half" idx="10"/>
          </p:nvPr>
        </p:nvSpPr>
        <p:spPr/>
        <p:txBody>
          <a:bodyPr/>
          <a:lstStyle/>
          <a:p>
            <a:fld id="{19FFE201-8487-425D-B0BA-FEF6942914A3}" type="datetimeFigureOut">
              <a:rPr lang="en-US" smtClean="0"/>
              <a:t>10/27/2023</a:t>
            </a:fld>
            <a:endParaRPr lang="en-US"/>
          </a:p>
        </p:txBody>
      </p:sp>
      <p:sp>
        <p:nvSpPr>
          <p:cNvPr id="5" name="Footer Placeholder 4">
            <a:extLst>
              <a:ext uri="{FF2B5EF4-FFF2-40B4-BE49-F238E27FC236}">
                <a16:creationId xmlns:a16="http://schemas.microsoft.com/office/drawing/2014/main" id="{88D8BCA2-7BB5-7734-9BCE-572D2536DE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8F6F3F-45C8-D531-7F3B-3540B1C02341}"/>
              </a:ext>
            </a:extLst>
          </p:cNvPr>
          <p:cNvSpPr>
            <a:spLocks noGrp="1"/>
          </p:cNvSpPr>
          <p:nvPr>
            <p:ph type="sldNum" sz="quarter" idx="12"/>
          </p:nvPr>
        </p:nvSpPr>
        <p:spPr/>
        <p:txBody>
          <a:bodyPr/>
          <a:lstStyle/>
          <a:p>
            <a:fld id="{3E3798A2-ACE6-45BC-8BCA-2B6C1388A0B5}" type="slidenum">
              <a:rPr lang="en-US" smtClean="0"/>
              <a:t>‹#›</a:t>
            </a:fld>
            <a:endParaRPr lang="en-US"/>
          </a:p>
        </p:txBody>
      </p:sp>
    </p:spTree>
    <p:extLst>
      <p:ext uri="{BB962C8B-B14F-4D97-AF65-F5344CB8AC3E}">
        <p14:creationId xmlns:p14="http://schemas.microsoft.com/office/powerpoint/2010/main" val="4276350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603CD-59B3-98A7-FB77-2495B07635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EDDE6A-42A3-DA3E-01DE-2194E8F103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9A2193-0A36-A45D-FF81-FEFC3D0C18DF}"/>
              </a:ext>
            </a:extLst>
          </p:cNvPr>
          <p:cNvSpPr>
            <a:spLocks noGrp="1"/>
          </p:cNvSpPr>
          <p:nvPr>
            <p:ph type="dt" sz="half" idx="10"/>
          </p:nvPr>
        </p:nvSpPr>
        <p:spPr/>
        <p:txBody>
          <a:bodyPr/>
          <a:lstStyle/>
          <a:p>
            <a:fld id="{19FFE201-8487-425D-B0BA-FEF6942914A3}" type="datetimeFigureOut">
              <a:rPr lang="en-US" smtClean="0"/>
              <a:t>10/27/2023</a:t>
            </a:fld>
            <a:endParaRPr lang="en-US"/>
          </a:p>
        </p:txBody>
      </p:sp>
      <p:sp>
        <p:nvSpPr>
          <p:cNvPr id="5" name="Footer Placeholder 4">
            <a:extLst>
              <a:ext uri="{FF2B5EF4-FFF2-40B4-BE49-F238E27FC236}">
                <a16:creationId xmlns:a16="http://schemas.microsoft.com/office/drawing/2014/main" id="{67D91DB3-7E5E-D343-0002-F4062C0900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DAA670-84A7-9142-A19E-6B5A03401452}"/>
              </a:ext>
            </a:extLst>
          </p:cNvPr>
          <p:cNvSpPr>
            <a:spLocks noGrp="1"/>
          </p:cNvSpPr>
          <p:nvPr>
            <p:ph type="sldNum" sz="quarter" idx="12"/>
          </p:nvPr>
        </p:nvSpPr>
        <p:spPr/>
        <p:txBody>
          <a:bodyPr/>
          <a:lstStyle/>
          <a:p>
            <a:fld id="{3E3798A2-ACE6-45BC-8BCA-2B6C1388A0B5}" type="slidenum">
              <a:rPr lang="en-US" smtClean="0"/>
              <a:t>‹#›</a:t>
            </a:fld>
            <a:endParaRPr lang="en-US"/>
          </a:p>
        </p:txBody>
      </p:sp>
    </p:spTree>
    <p:extLst>
      <p:ext uri="{BB962C8B-B14F-4D97-AF65-F5344CB8AC3E}">
        <p14:creationId xmlns:p14="http://schemas.microsoft.com/office/powerpoint/2010/main" val="2921989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325E-CC0F-6B25-3F57-29BDEC03B0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901F90-D9F5-182E-8CFC-F7E0A2FC6B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64EEC4-52D7-6937-029D-6DC63983B8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3987C0-914B-14C6-FFEB-9B73D6EED15C}"/>
              </a:ext>
            </a:extLst>
          </p:cNvPr>
          <p:cNvSpPr>
            <a:spLocks noGrp="1"/>
          </p:cNvSpPr>
          <p:nvPr>
            <p:ph type="dt" sz="half" idx="10"/>
          </p:nvPr>
        </p:nvSpPr>
        <p:spPr/>
        <p:txBody>
          <a:bodyPr/>
          <a:lstStyle/>
          <a:p>
            <a:fld id="{19FFE201-8487-425D-B0BA-FEF6942914A3}" type="datetimeFigureOut">
              <a:rPr lang="en-US" smtClean="0"/>
              <a:t>10/27/2023</a:t>
            </a:fld>
            <a:endParaRPr lang="en-US"/>
          </a:p>
        </p:txBody>
      </p:sp>
      <p:sp>
        <p:nvSpPr>
          <p:cNvPr id="6" name="Footer Placeholder 5">
            <a:extLst>
              <a:ext uri="{FF2B5EF4-FFF2-40B4-BE49-F238E27FC236}">
                <a16:creationId xmlns:a16="http://schemas.microsoft.com/office/drawing/2014/main" id="{62F356C8-704A-4255-6C2A-AFDAA56BDC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354AB2-CF80-82FE-2884-CEBF6E0E774D}"/>
              </a:ext>
            </a:extLst>
          </p:cNvPr>
          <p:cNvSpPr>
            <a:spLocks noGrp="1"/>
          </p:cNvSpPr>
          <p:nvPr>
            <p:ph type="sldNum" sz="quarter" idx="12"/>
          </p:nvPr>
        </p:nvSpPr>
        <p:spPr/>
        <p:txBody>
          <a:bodyPr/>
          <a:lstStyle/>
          <a:p>
            <a:fld id="{3E3798A2-ACE6-45BC-8BCA-2B6C1388A0B5}" type="slidenum">
              <a:rPr lang="en-US" smtClean="0"/>
              <a:t>‹#›</a:t>
            </a:fld>
            <a:endParaRPr lang="en-US"/>
          </a:p>
        </p:txBody>
      </p:sp>
    </p:spTree>
    <p:extLst>
      <p:ext uri="{BB962C8B-B14F-4D97-AF65-F5344CB8AC3E}">
        <p14:creationId xmlns:p14="http://schemas.microsoft.com/office/powerpoint/2010/main" val="1468791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FEBA9-D3CB-B548-DDB9-F5C064E50C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E9ABF7-65DB-A5DC-A9C7-3913F91DE6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3AAFD4-CC23-E477-CB49-39600DE60B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DF0B72-8301-7946-50A5-1C23168046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365075-DA13-60C9-7FA8-56F61BE8DB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8AD5BD-BD0D-8447-C5A8-31C73D2132D0}"/>
              </a:ext>
            </a:extLst>
          </p:cNvPr>
          <p:cNvSpPr>
            <a:spLocks noGrp="1"/>
          </p:cNvSpPr>
          <p:nvPr>
            <p:ph type="dt" sz="half" idx="10"/>
          </p:nvPr>
        </p:nvSpPr>
        <p:spPr/>
        <p:txBody>
          <a:bodyPr/>
          <a:lstStyle/>
          <a:p>
            <a:fld id="{19FFE201-8487-425D-B0BA-FEF6942914A3}" type="datetimeFigureOut">
              <a:rPr lang="en-US" smtClean="0"/>
              <a:t>10/27/2023</a:t>
            </a:fld>
            <a:endParaRPr lang="en-US"/>
          </a:p>
        </p:txBody>
      </p:sp>
      <p:sp>
        <p:nvSpPr>
          <p:cNvPr id="8" name="Footer Placeholder 7">
            <a:extLst>
              <a:ext uri="{FF2B5EF4-FFF2-40B4-BE49-F238E27FC236}">
                <a16:creationId xmlns:a16="http://schemas.microsoft.com/office/drawing/2014/main" id="{037EB20A-6458-93EE-5AB4-43A0EBDDBB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A051F5-EDAC-6C80-0E35-27F6E0A6B9B7}"/>
              </a:ext>
            </a:extLst>
          </p:cNvPr>
          <p:cNvSpPr>
            <a:spLocks noGrp="1"/>
          </p:cNvSpPr>
          <p:nvPr>
            <p:ph type="sldNum" sz="quarter" idx="12"/>
          </p:nvPr>
        </p:nvSpPr>
        <p:spPr/>
        <p:txBody>
          <a:bodyPr/>
          <a:lstStyle/>
          <a:p>
            <a:fld id="{3E3798A2-ACE6-45BC-8BCA-2B6C1388A0B5}" type="slidenum">
              <a:rPr lang="en-US" smtClean="0"/>
              <a:t>‹#›</a:t>
            </a:fld>
            <a:endParaRPr lang="en-US"/>
          </a:p>
        </p:txBody>
      </p:sp>
    </p:spTree>
    <p:extLst>
      <p:ext uri="{BB962C8B-B14F-4D97-AF65-F5344CB8AC3E}">
        <p14:creationId xmlns:p14="http://schemas.microsoft.com/office/powerpoint/2010/main" val="2594829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DC220-DA26-2F5C-40FE-F9F1C9B050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1626A2-BFA7-9E7B-A88D-73CFAEABD8E1}"/>
              </a:ext>
            </a:extLst>
          </p:cNvPr>
          <p:cNvSpPr>
            <a:spLocks noGrp="1"/>
          </p:cNvSpPr>
          <p:nvPr>
            <p:ph type="dt" sz="half" idx="10"/>
          </p:nvPr>
        </p:nvSpPr>
        <p:spPr/>
        <p:txBody>
          <a:bodyPr/>
          <a:lstStyle/>
          <a:p>
            <a:fld id="{19FFE201-8487-425D-B0BA-FEF6942914A3}" type="datetimeFigureOut">
              <a:rPr lang="en-US" smtClean="0"/>
              <a:t>10/27/2023</a:t>
            </a:fld>
            <a:endParaRPr lang="en-US"/>
          </a:p>
        </p:txBody>
      </p:sp>
      <p:sp>
        <p:nvSpPr>
          <p:cNvPr id="4" name="Footer Placeholder 3">
            <a:extLst>
              <a:ext uri="{FF2B5EF4-FFF2-40B4-BE49-F238E27FC236}">
                <a16:creationId xmlns:a16="http://schemas.microsoft.com/office/drawing/2014/main" id="{BE7C8B49-A62D-D692-7EBB-A4B4F0DE48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AFC6FE-5DD4-EC3A-143C-C80740E78BEF}"/>
              </a:ext>
            </a:extLst>
          </p:cNvPr>
          <p:cNvSpPr>
            <a:spLocks noGrp="1"/>
          </p:cNvSpPr>
          <p:nvPr>
            <p:ph type="sldNum" sz="quarter" idx="12"/>
          </p:nvPr>
        </p:nvSpPr>
        <p:spPr/>
        <p:txBody>
          <a:bodyPr/>
          <a:lstStyle/>
          <a:p>
            <a:fld id="{3E3798A2-ACE6-45BC-8BCA-2B6C1388A0B5}" type="slidenum">
              <a:rPr lang="en-US" smtClean="0"/>
              <a:t>‹#›</a:t>
            </a:fld>
            <a:endParaRPr lang="en-US"/>
          </a:p>
        </p:txBody>
      </p:sp>
    </p:spTree>
    <p:extLst>
      <p:ext uri="{BB962C8B-B14F-4D97-AF65-F5344CB8AC3E}">
        <p14:creationId xmlns:p14="http://schemas.microsoft.com/office/powerpoint/2010/main" val="4062030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AA85C7-02F1-25DE-0950-DBE7FC008E9B}"/>
              </a:ext>
            </a:extLst>
          </p:cNvPr>
          <p:cNvSpPr>
            <a:spLocks noGrp="1"/>
          </p:cNvSpPr>
          <p:nvPr>
            <p:ph type="dt" sz="half" idx="10"/>
          </p:nvPr>
        </p:nvSpPr>
        <p:spPr/>
        <p:txBody>
          <a:bodyPr/>
          <a:lstStyle/>
          <a:p>
            <a:fld id="{19FFE201-8487-425D-B0BA-FEF6942914A3}" type="datetimeFigureOut">
              <a:rPr lang="en-US" smtClean="0"/>
              <a:t>10/27/2023</a:t>
            </a:fld>
            <a:endParaRPr lang="en-US"/>
          </a:p>
        </p:txBody>
      </p:sp>
      <p:sp>
        <p:nvSpPr>
          <p:cNvPr id="3" name="Footer Placeholder 2">
            <a:extLst>
              <a:ext uri="{FF2B5EF4-FFF2-40B4-BE49-F238E27FC236}">
                <a16:creationId xmlns:a16="http://schemas.microsoft.com/office/drawing/2014/main" id="{33E49A3C-472E-A23F-5EC2-52C6BD7B45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1BCCAF-9A0B-7BA0-390A-9E2B9E15A28F}"/>
              </a:ext>
            </a:extLst>
          </p:cNvPr>
          <p:cNvSpPr>
            <a:spLocks noGrp="1"/>
          </p:cNvSpPr>
          <p:nvPr>
            <p:ph type="sldNum" sz="quarter" idx="12"/>
          </p:nvPr>
        </p:nvSpPr>
        <p:spPr/>
        <p:txBody>
          <a:bodyPr/>
          <a:lstStyle/>
          <a:p>
            <a:fld id="{3E3798A2-ACE6-45BC-8BCA-2B6C1388A0B5}" type="slidenum">
              <a:rPr lang="en-US" smtClean="0"/>
              <a:t>‹#›</a:t>
            </a:fld>
            <a:endParaRPr lang="en-US"/>
          </a:p>
        </p:txBody>
      </p:sp>
    </p:spTree>
    <p:extLst>
      <p:ext uri="{BB962C8B-B14F-4D97-AF65-F5344CB8AC3E}">
        <p14:creationId xmlns:p14="http://schemas.microsoft.com/office/powerpoint/2010/main" val="3606997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E4EC0-B5CF-999B-6434-9BD63FDFCA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F901D1-211B-D5CF-9696-D44F11896D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235354-917E-96F2-BAA7-B0AE8EA7DF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76D02F-767E-01E5-4C06-B8FCFBB2A988}"/>
              </a:ext>
            </a:extLst>
          </p:cNvPr>
          <p:cNvSpPr>
            <a:spLocks noGrp="1"/>
          </p:cNvSpPr>
          <p:nvPr>
            <p:ph type="dt" sz="half" idx="10"/>
          </p:nvPr>
        </p:nvSpPr>
        <p:spPr/>
        <p:txBody>
          <a:bodyPr/>
          <a:lstStyle/>
          <a:p>
            <a:fld id="{19FFE201-8487-425D-B0BA-FEF6942914A3}" type="datetimeFigureOut">
              <a:rPr lang="en-US" smtClean="0"/>
              <a:t>10/27/2023</a:t>
            </a:fld>
            <a:endParaRPr lang="en-US"/>
          </a:p>
        </p:txBody>
      </p:sp>
      <p:sp>
        <p:nvSpPr>
          <p:cNvPr id="6" name="Footer Placeholder 5">
            <a:extLst>
              <a:ext uri="{FF2B5EF4-FFF2-40B4-BE49-F238E27FC236}">
                <a16:creationId xmlns:a16="http://schemas.microsoft.com/office/drawing/2014/main" id="{F7CDFEFE-7F20-1A08-27A1-69AD8DD836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9C95EB-46F1-E288-AAA7-1BB1503A810C}"/>
              </a:ext>
            </a:extLst>
          </p:cNvPr>
          <p:cNvSpPr>
            <a:spLocks noGrp="1"/>
          </p:cNvSpPr>
          <p:nvPr>
            <p:ph type="sldNum" sz="quarter" idx="12"/>
          </p:nvPr>
        </p:nvSpPr>
        <p:spPr/>
        <p:txBody>
          <a:bodyPr/>
          <a:lstStyle/>
          <a:p>
            <a:fld id="{3E3798A2-ACE6-45BC-8BCA-2B6C1388A0B5}" type="slidenum">
              <a:rPr lang="en-US" smtClean="0"/>
              <a:t>‹#›</a:t>
            </a:fld>
            <a:endParaRPr lang="en-US"/>
          </a:p>
        </p:txBody>
      </p:sp>
    </p:spTree>
    <p:extLst>
      <p:ext uri="{BB962C8B-B14F-4D97-AF65-F5344CB8AC3E}">
        <p14:creationId xmlns:p14="http://schemas.microsoft.com/office/powerpoint/2010/main" val="572890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30CD4-1A93-08E3-A571-F9B6A8D636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62F5FF-C1F4-0F2A-CCAF-9F8F6C7075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0BDFAB-56F2-16D9-D86E-528BCA46D9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A6F6B5-C3BC-D03A-7722-F8EC6E62441D}"/>
              </a:ext>
            </a:extLst>
          </p:cNvPr>
          <p:cNvSpPr>
            <a:spLocks noGrp="1"/>
          </p:cNvSpPr>
          <p:nvPr>
            <p:ph type="dt" sz="half" idx="10"/>
          </p:nvPr>
        </p:nvSpPr>
        <p:spPr/>
        <p:txBody>
          <a:bodyPr/>
          <a:lstStyle/>
          <a:p>
            <a:fld id="{19FFE201-8487-425D-B0BA-FEF6942914A3}" type="datetimeFigureOut">
              <a:rPr lang="en-US" smtClean="0"/>
              <a:t>10/27/2023</a:t>
            </a:fld>
            <a:endParaRPr lang="en-US"/>
          </a:p>
        </p:txBody>
      </p:sp>
      <p:sp>
        <p:nvSpPr>
          <p:cNvPr id="6" name="Footer Placeholder 5">
            <a:extLst>
              <a:ext uri="{FF2B5EF4-FFF2-40B4-BE49-F238E27FC236}">
                <a16:creationId xmlns:a16="http://schemas.microsoft.com/office/drawing/2014/main" id="{D03D5C99-A0EF-C369-27E7-99EE8AC8B6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0C33CC-E8F1-A1C8-9947-83A4CA6EB4DE}"/>
              </a:ext>
            </a:extLst>
          </p:cNvPr>
          <p:cNvSpPr>
            <a:spLocks noGrp="1"/>
          </p:cNvSpPr>
          <p:nvPr>
            <p:ph type="sldNum" sz="quarter" idx="12"/>
          </p:nvPr>
        </p:nvSpPr>
        <p:spPr/>
        <p:txBody>
          <a:bodyPr/>
          <a:lstStyle/>
          <a:p>
            <a:fld id="{3E3798A2-ACE6-45BC-8BCA-2B6C1388A0B5}" type="slidenum">
              <a:rPr lang="en-US" smtClean="0"/>
              <a:t>‹#›</a:t>
            </a:fld>
            <a:endParaRPr lang="en-US"/>
          </a:p>
        </p:txBody>
      </p:sp>
    </p:spTree>
    <p:extLst>
      <p:ext uri="{BB962C8B-B14F-4D97-AF65-F5344CB8AC3E}">
        <p14:creationId xmlns:p14="http://schemas.microsoft.com/office/powerpoint/2010/main" val="95866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82B116-2F52-360C-FA8C-1BA32A9E46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30123B-DAC0-DD54-BFEE-C6F78CB00E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BBE99E-A891-AF33-8BA1-6F658F19A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FE201-8487-425D-B0BA-FEF6942914A3}" type="datetimeFigureOut">
              <a:rPr lang="en-US" smtClean="0"/>
              <a:t>10/27/2023</a:t>
            </a:fld>
            <a:endParaRPr lang="en-US"/>
          </a:p>
        </p:txBody>
      </p:sp>
      <p:sp>
        <p:nvSpPr>
          <p:cNvPr id="5" name="Footer Placeholder 4">
            <a:extLst>
              <a:ext uri="{FF2B5EF4-FFF2-40B4-BE49-F238E27FC236}">
                <a16:creationId xmlns:a16="http://schemas.microsoft.com/office/drawing/2014/main" id="{C91C4415-63E0-4784-6922-9292530868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9165D2-ACDA-CC32-A280-4F1C1B343F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3798A2-ACE6-45BC-8BCA-2B6C1388A0B5}" type="slidenum">
              <a:rPr lang="en-US" smtClean="0"/>
              <a:t>‹#›</a:t>
            </a:fld>
            <a:endParaRPr lang="en-US"/>
          </a:p>
        </p:txBody>
      </p:sp>
    </p:spTree>
    <p:extLst>
      <p:ext uri="{BB962C8B-B14F-4D97-AF65-F5344CB8AC3E}">
        <p14:creationId xmlns:p14="http://schemas.microsoft.com/office/powerpoint/2010/main" val="2134020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biblegateway.com/passage/?search=Philippians%201&amp;version=NIV#fen-NIV-29389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biblegateway.com/passage/?search=Philippians+2&amp;version=NIV#fen-NIV-29399b" TargetMode="External"/><Relationship Id="rId2" Type="http://schemas.openxmlformats.org/officeDocument/2006/relationships/hyperlink" Target="https://www.biblegateway.com/passage/?search=Philippians+2&amp;version=NIV#fen-NIV-29398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098A3C-435D-2234-AEEE-F743581FDD93}"/>
              </a:ext>
            </a:extLst>
          </p:cNvPr>
          <p:cNvSpPr>
            <a:spLocks noGrp="1"/>
          </p:cNvSpPr>
          <p:nvPr>
            <p:ph type="ctrTitle"/>
          </p:nvPr>
        </p:nvSpPr>
        <p:spPr>
          <a:xfrm>
            <a:off x="4853988" y="320041"/>
            <a:ext cx="6707084" cy="3892668"/>
          </a:xfrm>
        </p:spPr>
        <p:txBody>
          <a:bodyPr>
            <a:normAutofit/>
          </a:bodyPr>
          <a:lstStyle/>
          <a:p>
            <a:pPr algn="l"/>
            <a:r>
              <a:rPr lang="en-US" sz="6600"/>
              <a:t>The Enemies of Gratitude:</a:t>
            </a:r>
          </a:p>
        </p:txBody>
      </p:sp>
      <p:sp>
        <p:nvSpPr>
          <p:cNvPr id="3" name="Subtitle 2">
            <a:extLst>
              <a:ext uri="{FF2B5EF4-FFF2-40B4-BE49-F238E27FC236}">
                <a16:creationId xmlns:a16="http://schemas.microsoft.com/office/drawing/2014/main" id="{F5FB4DC3-2F6E-B972-3850-2D72702F65B5}"/>
              </a:ext>
            </a:extLst>
          </p:cNvPr>
          <p:cNvSpPr>
            <a:spLocks noGrp="1"/>
          </p:cNvSpPr>
          <p:nvPr>
            <p:ph type="subTitle" idx="1"/>
          </p:nvPr>
        </p:nvSpPr>
        <p:spPr>
          <a:xfrm>
            <a:off x="4853699" y="4631161"/>
            <a:ext cx="6707366" cy="1569486"/>
          </a:xfrm>
        </p:spPr>
        <p:txBody>
          <a:bodyPr>
            <a:normAutofit/>
          </a:bodyPr>
          <a:lstStyle/>
          <a:p>
            <a:pPr algn="l"/>
            <a:r>
              <a:rPr lang="en-US"/>
              <a:t>Worry: Replacing Stress with Trust</a:t>
            </a:r>
            <a:endParaRPr lang="en-US" dirty="0"/>
          </a:p>
        </p:txBody>
      </p:sp>
      <p:pic>
        <p:nvPicPr>
          <p:cNvPr id="5" name="Picture 4" descr="A close-up of a camouflage&#10;&#10;Description automatically generated">
            <a:extLst>
              <a:ext uri="{FF2B5EF4-FFF2-40B4-BE49-F238E27FC236}">
                <a16:creationId xmlns:a16="http://schemas.microsoft.com/office/drawing/2014/main" id="{6B8FEE71-EB25-40ED-0C64-B8D775A35430}"/>
              </a:ext>
            </a:extLst>
          </p:cNvPr>
          <p:cNvPicPr>
            <a:picLocks noChangeAspect="1"/>
          </p:cNvPicPr>
          <p:nvPr/>
        </p:nvPicPr>
        <p:blipFill rotWithShape="1">
          <a:blip r:embed="rId2"/>
          <a:srcRect b="303"/>
          <a:stretch/>
        </p:blipFill>
        <p:spPr>
          <a:xfrm>
            <a:off x="383021" y="1340922"/>
            <a:ext cx="4087368" cy="4074982"/>
          </a:xfrm>
          <a:prstGeom prst="rect">
            <a:avLst/>
          </a:prstGeom>
        </p:spPr>
      </p:pic>
      <p:sp>
        <p:nvSpPr>
          <p:cNvPr id="3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644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97D4FE-F81B-68C0-96BD-237D6041EE3B}"/>
              </a:ext>
            </a:extLst>
          </p:cNvPr>
          <p:cNvSpPr>
            <a:spLocks noGrp="1"/>
          </p:cNvSpPr>
          <p:nvPr>
            <p:ph idx="1"/>
          </p:nvPr>
        </p:nvSpPr>
        <p:spPr>
          <a:xfrm>
            <a:off x="838200" y="1253331"/>
            <a:ext cx="10515600" cy="4351338"/>
          </a:xfrm>
        </p:spPr>
        <p:txBody>
          <a:bodyPr>
            <a:normAutofit lnSpcReduction="10000"/>
          </a:bodyPr>
          <a:lstStyle/>
          <a:p>
            <a:pPr marL="0" indent="0">
              <a:buNone/>
            </a:pPr>
            <a:r>
              <a:rPr lang="en-US" sz="4000" b="1" dirty="0">
                <a:solidFill>
                  <a:srgbClr val="212529"/>
                </a:solidFill>
                <a:effectLst/>
                <a:latin typeface="Times New Roman" panose="02020603050405020304" pitchFamily="18" charset="0"/>
                <a:ea typeface="Times New Roman" panose="02020603050405020304" pitchFamily="18" charset="0"/>
              </a:rPr>
              <a:t>“Truth is not about a majority opinion, what’s trending in the news, or what gains traction on FB. It isn’t decided by humans or the “malls” of your life.  The truth we have today is the same truth that exists when Jesus walked the earth. It is reliable, unchanging, and comforting.  It is not a “thing,” but rather, a person: Jesus.”</a:t>
            </a:r>
            <a:r>
              <a:rPr lang="en-US" sz="1800" dirty="0">
                <a:solidFill>
                  <a:srgbClr val="212529"/>
                </a:solidFill>
                <a:effectLst/>
                <a:latin typeface="Times New Roman" panose="02020603050405020304" pitchFamily="18" charset="0"/>
                <a:ea typeface="Times New Roman" panose="02020603050405020304" pitchFamily="18" charset="0"/>
              </a:rPr>
              <a:t>                       </a:t>
            </a:r>
            <a:r>
              <a:rPr lang="en-US" sz="2400" dirty="0">
                <a:solidFill>
                  <a:srgbClr val="212529"/>
                </a:solidFill>
                <a:effectLst/>
                <a:latin typeface="Times New Roman" panose="02020603050405020304" pitchFamily="18" charset="0"/>
                <a:ea typeface="Times New Roman" panose="02020603050405020304" pitchFamily="18" charset="0"/>
              </a:rPr>
              <a:t>Kari </a:t>
            </a:r>
            <a:r>
              <a:rPr lang="en-US" sz="2400" dirty="0" err="1">
                <a:solidFill>
                  <a:srgbClr val="212529"/>
                </a:solidFill>
                <a:effectLst/>
                <a:latin typeface="Times New Roman" panose="02020603050405020304" pitchFamily="18" charset="0"/>
                <a:ea typeface="Times New Roman" panose="02020603050405020304" pitchFamily="18" charset="0"/>
              </a:rPr>
              <a:t>Kampkis</a:t>
            </a:r>
            <a:r>
              <a:rPr lang="en-US" sz="2400" dirty="0">
                <a:solidFill>
                  <a:srgbClr val="212529"/>
                </a:solidFill>
                <a:effectLst/>
                <a:latin typeface="Times New Roman" panose="02020603050405020304" pitchFamily="18" charset="0"/>
                <a:ea typeface="Times New Roman" panose="02020603050405020304" pitchFamily="18" charset="0"/>
              </a:rPr>
              <a:t> – “More Than A Mom”</a:t>
            </a:r>
            <a:endParaRPr lang="en-US" sz="24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762261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wisting road thorugh hills and a valley at sunset">
            <a:extLst>
              <a:ext uri="{FF2B5EF4-FFF2-40B4-BE49-F238E27FC236}">
                <a16:creationId xmlns:a16="http://schemas.microsoft.com/office/drawing/2014/main" id="{F2AB8FD0-029A-2BCA-3A7C-38563B994C86}"/>
              </a:ext>
            </a:extLst>
          </p:cNvPr>
          <p:cNvPicPr>
            <a:picLocks noChangeAspect="1"/>
          </p:cNvPicPr>
          <p:nvPr/>
        </p:nvPicPr>
        <p:blipFill rotWithShape="1">
          <a:blip r:embed="rId2"/>
          <a:srcRect l="24109" r="44730"/>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B568EA-5D8F-553E-D4F7-E25488D8EC85}"/>
              </a:ext>
            </a:extLst>
          </p:cNvPr>
          <p:cNvSpPr>
            <a:spLocks noGrp="1"/>
          </p:cNvSpPr>
          <p:nvPr>
            <p:ph type="title"/>
          </p:nvPr>
        </p:nvSpPr>
        <p:spPr>
          <a:xfrm>
            <a:off x="6115317" y="405685"/>
            <a:ext cx="5464968" cy="1559301"/>
          </a:xfrm>
        </p:spPr>
        <p:txBody>
          <a:bodyPr>
            <a:normAutofit/>
          </a:bodyPr>
          <a:lstStyle/>
          <a:p>
            <a:r>
              <a:rPr lang="en-US" sz="4000"/>
              <a:t>John 14:6 (NLT)</a:t>
            </a:r>
          </a:p>
        </p:txBody>
      </p:sp>
      <p:sp>
        <p:nvSpPr>
          <p:cNvPr id="3" name="Content Placeholder 2">
            <a:extLst>
              <a:ext uri="{FF2B5EF4-FFF2-40B4-BE49-F238E27FC236}">
                <a16:creationId xmlns:a16="http://schemas.microsoft.com/office/drawing/2014/main" id="{D5C971FA-9F27-F5B4-C153-4DADB7928FA4}"/>
              </a:ext>
            </a:extLst>
          </p:cNvPr>
          <p:cNvSpPr>
            <a:spLocks noGrp="1"/>
          </p:cNvSpPr>
          <p:nvPr>
            <p:ph idx="1"/>
          </p:nvPr>
        </p:nvSpPr>
        <p:spPr>
          <a:xfrm>
            <a:off x="5863474" y="2691684"/>
            <a:ext cx="5968653" cy="3496878"/>
          </a:xfrm>
        </p:spPr>
        <p:txBody>
          <a:bodyPr anchor="ctr">
            <a:normAutofit/>
          </a:bodyPr>
          <a:lstStyle/>
          <a:p>
            <a:pPr marL="0" indent="0">
              <a:buNone/>
            </a:pPr>
            <a:r>
              <a:rPr lang="en-US" sz="4400" dirty="0">
                <a:effectLst/>
                <a:latin typeface="Times New Roman" panose="02020603050405020304" pitchFamily="18" charset="0"/>
                <a:ea typeface="Times New Roman" panose="02020603050405020304" pitchFamily="18" charset="0"/>
              </a:rPr>
              <a:t>Jesus answered, </a:t>
            </a:r>
            <a:r>
              <a:rPr lang="en-US" sz="4400" b="1" dirty="0">
                <a:effectLst/>
                <a:latin typeface="Times New Roman" panose="02020603050405020304" pitchFamily="18" charset="0"/>
                <a:ea typeface="Times New Roman" panose="02020603050405020304" pitchFamily="18" charset="0"/>
              </a:rPr>
              <a:t>“I am the way, the truth, and the life. No one can come to the Father except through me.”</a:t>
            </a:r>
            <a:r>
              <a:rPr lang="en-US" sz="4400" dirty="0">
                <a:effectLst/>
                <a:latin typeface="Times New Roman" panose="02020603050405020304" pitchFamily="18" charset="0"/>
                <a:ea typeface="Times New Roman" panose="02020603050405020304" pitchFamily="18" charset="0"/>
              </a:rPr>
              <a:t> </a:t>
            </a:r>
          </a:p>
          <a:p>
            <a:endParaRPr lang="en-US" sz="2000" dirty="0"/>
          </a:p>
        </p:txBody>
      </p:sp>
    </p:spTree>
    <p:extLst>
      <p:ext uri="{BB962C8B-B14F-4D97-AF65-F5344CB8AC3E}">
        <p14:creationId xmlns:p14="http://schemas.microsoft.com/office/powerpoint/2010/main" val="1753255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892729-48CB-8BAF-A5A5-F53080610019}"/>
              </a:ext>
            </a:extLst>
          </p:cNvPr>
          <p:cNvSpPr>
            <a:spLocks noGrp="1"/>
          </p:cNvSpPr>
          <p:nvPr>
            <p:ph type="title"/>
          </p:nvPr>
        </p:nvSpPr>
        <p:spPr>
          <a:xfrm>
            <a:off x="838200" y="4847915"/>
            <a:ext cx="10515600" cy="1325563"/>
          </a:xfrm>
        </p:spPr>
        <p:txBody>
          <a:bodyPr/>
          <a:lstStyle/>
          <a:p>
            <a:pPr algn="ctr"/>
            <a:r>
              <a:rPr lang="en-US" dirty="0"/>
              <a:t>What are the 10 Commandments?</a:t>
            </a:r>
            <a:br>
              <a:rPr lang="en-US" dirty="0"/>
            </a:br>
            <a:r>
              <a:rPr lang="en-US" dirty="0"/>
              <a:t>POP QUIZ </a:t>
            </a:r>
          </a:p>
        </p:txBody>
      </p:sp>
      <p:pic>
        <p:nvPicPr>
          <p:cNvPr id="3074" name="Picture 2" descr="A Pop Quiz for Computer Architecture Reviewers | SIGARCH">
            <a:extLst>
              <a:ext uri="{FF2B5EF4-FFF2-40B4-BE49-F238E27FC236}">
                <a16:creationId xmlns:a16="http://schemas.microsoft.com/office/drawing/2014/main" id="{9F9D9E13-6229-2182-7C9F-5AD636464E6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3134" y="409420"/>
            <a:ext cx="652573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906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1C9BF-7468-5EA9-F973-9AE48C0E870E}"/>
              </a:ext>
            </a:extLst>
          </p:cNvPr>
          <p:cNvSpPr>
            <a:spLocks noGrp="1"/>
          </p:cNvSpPr>
          <p:nvPr>
            <p:ph type="title"/>
          </p:nvPr>
        </p:nvSpPr>
        <p:spPr/>
        <p:txBody>
          <a:bodyPr/>
          <a:lstStyle/>
          <a:p>
            <a:pPr algn="ctr"/>
            <a:r>
              <a:rPr lang="en-US" dirty="0"/>
              <a:t>10 Commandments</a:t>
            </a:r>
          </a:p>
        </p:txBody>
      </p:sp>
      <p:pic>
        <p:nvPicPr>
          <p:cNvPr id="2050" name="Picture 2" descr="Ten Commandments: A moral source code in modern life - CSMonitor.com">
            <a:extLst>
              <a:ext uri="{FF2B5EF4-FFF2-40B4-BE49-F238E27FC236}">
                <a16:creationId xmlns:a16="http://schemas.microsoft.com/office/drawing/2014/main" id="{C198EFF6-F6D7-332F-45A2-670E410E0BB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8500" y="2096294"/>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69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80">
                                          <p:stCondLst>
                                            <p:cond delay="0"/>
                                          </p:stCondLst>
                                        </p:cTn>
                                        <p:tgtEl>
                                          <p:spTgt spid="2050"/>
                                        </p:tgtEl>
                                      </p:cBhvr>
                                    </p:animEffect>
                                    <p:anim calcmode="lin" valueType="num">
                                      <p:cBhvr>
                                        <p:cTn id="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0"/>
                                        </p:tgtEl>
                                      </p:cBhvr>
                                      <p:to x="100000" y="60000"/>
                                    </p:animScale>
                                    <p:animScale>
                                      <p:cBhvr>
                                        <p:cTn id="14" dur="166" decel="50000">
                                          <p:stCondLst>
                                            <p:cond delay="676"/>
                                          </p:stCondLst>
                                        </p:cTn>
                                        <p:tgtEl>
                                          <p:spTgt spid="2050"/>
                                        </p:tgtEl>
                                      </p:cBhvr>
                                      <p:to x="100000" y="100000"/>
                                    </p:animScale>
                                    <p:animScale>
                                      <p:cBhvr>
                                        <p:cTn id="15" dur="26">
                                          <p:stCondLst>
                                            <p:cond delay="1312"/>
                                          </p:stCondLst>
                                        </p:cTn>
                                        <p:tgtEl>
                                          <p:spTgt spid="2050"/>
                                        </p:tgtEl>
                                      </p:cBhvr>
                                      <p:to x="100000" y="80000"/>
                                    </p:animScale>
                                    <p:animScale>
                                      <p:cBhvr>
                                        <p:cTn id="16" dur="166" decel="50000">
                                          <p:stCondLst>
                                            <p:cond delay="1338"/>
                                          </p:stCondLst>
                                        </p:cTn>
                                        <p:tgtEl>
                                          <p:spTgt spid="2050"/>
                                        </p:tgtEl>
                                      </p:cBhvr>
                                      <p:to x="100000" y="100000"/>
                                    </p:animScale>
                                    <p:animScale>
                                      <p:cBhvr>
                                        <p:cTn id="17" dur="26">
                                          <p:stCondLst>
                                            <p:cond delay="1642"/>
                                          </p:stCondLst>
                                        </p:cTn>
                                        <p:tgtEl>
                                          <p:spTgt spid="2050"/>
                                        </p:tgtEl>
                                      </p:cBhvr>
                                      <p:to x="100000" y="90000"/>
                                    </p:animScale>
                                    <p:animScale>
                                      <p:cBhvr>
                                        <p:cTn id="18" dur="166" decel="50000">
                                          <p:stCondLst>
                                            <p:cond delay="1668"/>
                                          </p:stCondLst>
                                        </p:cTn>
                                        <p:tgtEl>
                                          <p:spTgt spid="2050"/>
                                        </p:tgtEl>
                                      </p:cBhvr>
                                      <p:to x="100000" y="100000"/>
                                    </p:animScale>
                                    <p:animScale>
                                      <p:cBhvr>
                                        <p:cTn id="19" dur="26">
                                          <p:stCondLst>
                                            <p:cond delay="1808"/>
                                          </p:stCondLst>
                                        </p:cTn>
                                        <p:tgtEl>
                                          <p:spTgt spid="2050"/>
                                        </p:tgtEl>
                                      </p:cBhvr>
                                      <p:to x="100000" y="95000"/>
                                    </p:animScale>
                                    <p:animScale>
                                      <p:cBhvr>
                                        <p:cTn id="20"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1336FE53-89CD-9C9A-43F2-D69E570DC827}"/>
              </a:ext>
            </a:extLst>
          </p:cNvPr>
          <p:cNvSpPr>
            <a:spLocks noGrp="1"/>
          </p:cNvSpPr>
          <p:nvPr>
            <p:ph idx="1"/>
          </p:nvPr>
        </p:nvSpPr>
        <p:spPr>
          <a:xfrm>
            <a:off x="659758" y="636608"/>
            <a:ext cx="5436242" cy="5540355"/>
          </a:xfrm>
        </p:spPr>
        <p:txBody>
          <a:bodyPr>
            <a:normAutofit fontScale="92500" lnSpcReduction="10000"/>
          </a:bodyPr>
          <a:lstStyle/>
          <a:p>
            <a:pPr marL="0" indent="0">
              <a:buNone/>
            </a:pPr>
            <a:r>
              <a:rPr lang="en-US" sz="4800" kern="100" dirty="0">
                <a:effectLst/>
                <a:latin typeface="Times New Roman" panose="02020603050405020304" pitchFamily="18" charset="0"/>
                <a:ea typeface="Calibri" panose="020F0502020204030204" pitchFamily="34" charset="0"/>
                <a:cs typeface="Times New Roman" panose="02020603050405020304" pitchFamily="18" charset="0"/>
              </a:rPr>
              <a:t>These commandments reveal a God who created us and knows where we can so easily go astray and get into trouble and loves us so much that we aren’t left without rules and structure for our life together.</a:t>
            </a:r>
            <a:endParaRPr lang="en-US" sz="4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pic>
        <p:nvPicPr>
          <p:cNvPr id="26" name="Picture 25" descr="White stones balanced in a stack">
            <a:extLst>
              <a:ext uri="{FF2B5EF4-FFF2-40B4-BE49-F238E27FC236}">
                <a16:creationId xmlns:a16="http://schemas.microsoft.com/office/drawing/2014/main" id="{325422B5-D3DF-E79E-6298-5A7C88413433}"/>
              </a:ext>
            </a:extLst>
          </p:cNvPr>
          <p:cNvPicPr>
            <a:picLocks noChangeAspect="1"/>
          </p:cNvPicPr>
          <p:nvPr/>
        </p:nvPicPr>
        <p:blipFill rotWithShape="1">
          <a:blip r:embed="rId2"/>
          <a:srcRect l="41964" r="-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731050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6844B-79BA-F22F-93D0-C9A62CD3F73D}"/>
              </a:ext>
            </a:extLst>
          </p:cNvPr>
          <p:cNvSpPr>
            <a:spLocks noGrp="1"/>
          </p:cNvSpPr>
          <p:nvPr>
            <p:ph type="title"/>
          </p:nvPr>
        </p:nvSpPr>
        <p:spPr/>
        <p:txBody>
          <a:bodyPr/>
          <a:lstStyle/>
          <a:p>
            <a:r>
              <a:rPr lang="en-US" b="1" dirty="0">
                <a:solidFill>
                  <a:srgbClr val="FF0000"/>
                </a:solidFill>
              </a:rPr>
              <a:t>Philippians 1:27-28</a:t>
            </a:r>
          </a:p>
        </p:txBody>
      </p:sp>
      <p:sp>
        <p:nvSpPr>
          <p:cNvPr id="3" name="Content Placeholder 2">
            <a:extLst>
              <a:ext uri="{FF2B5EF4-FFF2-40B4-BE49-F238E27FC236}">
                <a16:creationId xmlns:a16="http://schemas.microsoft.com/office/drawing/2014/main" id="{893568E7-2DD7-E2F2-2A06-34BC174B91E2}"/>
              </a:ext>
            </a:extLst>
          </p:cNvPr>
          <p:cNvSpPr>
            <a:spLocks noGrp="1"/>
          </p:cNvSpPr>
          <p:nvPr>
            <p:ph idx="1"/>
          </p:nvPr>
        </p:nvSpPr>
        <p:spPr>
          <a:xfrm>
            <a:off x="838200" y="1568024"/>
            <a:ext cx="10515600" cy="5113299"/>
          </a:xfrm>
        </p:spPr>
        <p:txBody>
          <a:bodyPr>
            <a:normAutofit/>
          </a:bodyPr>
          <a:lstStyle/>
          <a:p>
            <a:pPr marL="0" indent="0">
              <a:buNone/>
            </a:pPr>
            <a:r>
              <a:rPr lang="en-US" sz="3900" b="1" baseline="30000" dirty="0">
                <a:solidFill>
                  <a:srgbClr val="000000"/>
                </a:solidFill>
                <a:effectLst/>
                <a:latin typeface="Times New Roman" panose="02020603050405020304" pitchFamily="18" charset="0"/>
                <a:ea typeface="Times New Roman" panose="02020603050405020304" pitchFamily="18" charset="0"/>
              </a:rPr>
              <a:t>27 </a:t>
            </a:r>
            <a:r>
              <a:rPr lang="en-US" sz="3900" b="1" dirty="0">
                <a:solidFill>
                  <a:srgbClr val="000000"/>
                </a:solidFill>
                <a:effectLst/>
                <a:latin typeface="Times New Roman" panose="02020603050405020304" pitchFamily="18" charset="0"/>
                <a:ea typeface="Times New Roman" panose="02020603050405020304" pitchFamily="18" charset="0"/>
              </a:rPr>
              <a:t>Whatever happens, conduct yourselves in a manner worthy of the gospel of Christ. Then, whether I come and see you or only hear about you in my absence, I will know that you stand firm in the one Spirit,</a:t>
            </a:r>
            <a:r>
              <a:rPr lang="en-US" sz="3900" b="1" baseline="30000" dirty="0">
                <a:solidFill>
                  <a:srgbClr val="000000"/>
                </a:solidFill>
                <a:effectLst/>
                <a:latin typeface="Times New Roman" panose="02020603050405020304" pitchFamily="18" charset="0"/>
                <a:ea typeface="Times New Roman" panose="02020603050405020304" pitchFamily="18" charset="0"/>
              </a:rPr>
              <a:t>[</a:t>
            </a:r>
            <a:r>
              <a:rPr lang="en-US" sz="3900" b="1" u="sng" baseline="30000" dirty="0">
                <a:solidFill>
                  <a:srgbClr val="4A4A4A"/>
                </a:solidFill>
                <a:effectLst/>
                <a:latin typeface="Times New Roman" panose="02020603050405020304" pitchFamily="18" charset="0"/>
                <a:ea typeface="Times New Roman" panose="02020603050405020304" pitchFamily="18" charset="0"/>
                <a:hlinkClick r:id="rId2" tooltip="See footnote e"/>
              </a:rPr>
              <a:t>e</a:t>
            </a:r>
            <a:r>
              <a:rPr lang="en-US" sz="3900" b="1" baseline="30000" dirty="0">
                <a:solidFill>
                  <a:srgbClr val="000000"/>
                </a:solidFill>
                <a:effectLst/>
                <a:latin typeface="Times New Roman" panose="02020603050405020304" pitchFamily="18" charset="0"/>
                <a:ea typeface="Times New Roman" panose="02020603050405020304" pitchFamily="18" charset="0"/>
              </a:rPr>
              <a:t>]</a:t>
            </a:r>
            <a:r>
              <a:rPr lang="en-US" sz="3900" b="1" dirty="0">
                <a:solidFill>
                  <a:srgbClr val="000000"/>
                </a:solidFill>
                <a:effectLst/>
                <a:latin typeface="Times New Roman" panose="02020603050405020304" pitchFamily="18" charset="0"/>
                <a:ea typeface="Times New Roman" panose="02020603050405020304" pitchFamily="18" charset="0"/>
              </a:rPr>
              <a:t> striving together as one for the faith of the gospel </a:t>
            </a:r>
            <a:r>
              <a:rPr lang="en-US" sz="4400" b="1" baseline="30000" dirty="0">
                <a:solidFill>
                  <a:srgbClr val="000000"/>
                </a:solidFill>
                <a:effectLst/>
                <a:latin typeface="Times New Roman" panose="02020603050405020304" pitchFamily="18" charset="0"/>
                <a:ea typeface="Times New Roman" panose="02020603050405020304" pitchFamily="18" charset="0"/>
              </a:rPr>
              <a:t>28 </a:t>
            </a:r>
            <a:r>
              <a:rPr lang="en-US" sz="4400" b="1" dirty="0">
                <a:solidFill>
                  <a:srgbClr val="000000"/>
                </a:solidFill>
                <a:effectLst/>
                <a:latin typeface="Times New Roman" panose="02020603050405020304" pitchFamily="18" charset="0"/>
                <a:ea typeface="Times New Roman" panose="02020603050405020304" pitchFamily="18" charset="0"/>
              </a:rPr>
              <a:t>without being frightened in any way by those who oppose you. </a:t>
            </a:r>
            <a:endParaRPr lang="en-US" dirty="0"/>
          </a:p>
        </p:txBody>
      </p:sp>
    </p:spTree>
    <p:extLst>
      <p:ext uri="{BB962C8B-B14F-4D97-AF65-F5344CB8AC3E}">
        <p14:creationId xmlns:p14="http://schemas.microsoft.com/office/powerpoint/2010/main" val="3997588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31354-ED7B-1407-9A94-F56CD9923562}"/>
              </a:ext>
            </a:extLst>
          </p:cNvPr>
          <p:cNvSpPr>
            <a:spLocks noGrp="1"/>
          </p:cNvSpPr>
          <p:nvPr>
            <p:ph type="title"/>
          </p:nvPr>
        </p:nvSpPr>
        <p:spPr>
          <a:xfrm>
            <a:off x="838200" y="365125"/>
            <a:ext cx="10515600" cy="1987782"/>
          </a:xfrm>
        </p:spPr>
        <p:txBody>
          <a:bodyPr/>
          <a:lstStyle/>
          <a:p>
            <a:r>
              <a:rPr lang="en-US" dirty="0">
                <a:solidFill>
                  <a:srgbClr val="000000"/>
                </a:solidFill>
                <a:latin typeface="Times New Roman" panose="02020603050405020304" pitchFamily="18" charset="0"/>
                <a:ea typeface="Times New Roman" panose="02020603050405020304" pitchFamily="18" charset="0"/>
              </a:rPr>
              <a:t>Philippians </a:t>
            </a:r>
            <a:r>
              <a:rPr lang="en-US" dirty="0">
                <a:solidFill>
                  <a:srgbClr val="000000"/>
                </a:solidFill>
                <a:effectLst/>
                <a:latin typeface="Times New Roman" panose="02020603050405020304" pitchFamily="18" charset="0"/>
                <a:ea typeface="Times New Roman" panose="02020603050405020304" pitchFamily="18" charset="0"/>
              </a:rPr>
              <a:t>2:5-7</a:t>
            </a:r>
            <a:br>
              <a:rPr lang="en-US" sz="18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62419B75-AEFD-2FD8-19E9-4B52EBDB97F6}"/>
              </a:ext>
            </a:extLst>
          </p:cNvPr>
          <p:cNvSpPr>
            <a:spLocks noGrp="1"/>
          </p:cNvSpPr>
          <p:nvPr>
            <p:ph idx="1"/>
          </p:nvPr>
        </p:nvSpPr>
        <p:spPr/>
        <p:txBody>
          <a:bodyPr>
            <a:normAutofit fontScale="77500" lnSpcReduction="20000"/>
          </a:bodyPr>
          <a:lstStyle/>
          <a:p>
            <a:pPr marL="0" marR="0" indent="0">
              <a:buNone/>
            </a:pPr>
            <a:r>
              <a:rPr lang="en-US" sz="4100" b="1" dirty="0">
                <a:solidFill>
                  <a:srgbClr val="000000"/>
                </a:solidFill>
                <a:effectLst/>
                <a:latin typeface="Times New Roman" panose="02020603050405020304" pitchFamily="18" charset="0"/>
                <a:ea typeface="Times New Roman" panose="02020603050405020304" pitchFamily="18" charset="0"/>
              </a:rPr>
              <a:t>In your relationships with one another, have the same mindset as Christ Jesus: </a:t>
            </a:r>
          </a:p>
          <a:p>
            <a:pPr marL="0" marR="0" indent="0">
              <a:buNone/>
            </a:pPr>
            <a:endParaRPr lang="en-US" sz="4700" dirty="0">
              <a:solidFill>
                <a:srgbClr val="000000"/>
              </a:solidFill>
              <a:effectLst/>
              <a:latin typeface="Times New Roman" panose="02020603050405020304" pitchFamily="18" charset="0"/>
              <a:ea typeface="Times New Roman" panose="02020603050405020304" pitchFamily="18" charset="0"/>
            </a:endParaRPr>
          </a:p>
          <a:p>
            <a:pPr marL="0" marR="0" indent="0">
              <a:buNone/>
            </a:pPr>
            <a:r>
              <a:rPr lang="en-US" sz="3200" dirty="0">
                <a:solidFill>
                  <a:srgbClr val="000000"/>
                </a:solidFill>
                <a:effectLst/>
                <a:latin typeface="Times New Roman" panose="02020603050405020304" pitchFamily="18" charset="0"/>
                <a:ea typeface="Times New Roman" panose="02020603050405020304" pitchFamily="18" charset="0"/>
              </a:rPr>
              <a:t>    	</a:t>
            </a:r>
            <a:r>
              <a:rPr lang="en-US" sz="4000" dirty="0">
                <a:solidFill>
                  <a:srgbClr val="000000"/>
                </a:solidFill>
                <a:effectLst/>
                <a:latin typeface="Times New Roman" panose="02020603050405020304" pitchFamily="18" charset="0"/>
                <a:ea typeface="Times New Roman" panose="02020603050405020304" pitchFamily="18" charset="0"/>
              </a:rPr>
              <a:t>Who, being in very nature</a:t>
            </a:r>
            <a:r>
              <a:rPr lang="en-US" sz="4000" baseline="30000" dirty="0">
                <a:solidFill>
                  <a:srgbClr val="000000"/>
                </a:solidFill>
                <a:effectLst/>
                <a:latin typeface="Times New Roman" panose="02020603050405020304" pitchFamily="18" charset="0"/>
                <a:ea typeface="Times New Roman" panose="02020603050405020304" pitchFamily="18" charset="0"/>
              </a:rPr>
              <a:t>[</a:t>
            </a:r>
            <a:r>
              <a:rPr lang="en-US" sz="4000" u="sng" baseline="30000" dirty="0">
                <a:solidFill>
                  <a:srgbClr val="4A4A4A"/>
                </a:solidFill>
                <a:effectLst/>
                <a:latin typeface="Times New Roman" panose="02020603050405020304" pitchFamily="18" charset="0"/>
                <a:ea typeface="Times New Roman" panose="02020603050405020304" pitchFamily="18" charset="0"/>
                <a:hlinkClick r:id="rId2" tooltip="See footnote a"/>
              </a:rPr>
              <a:t>a</a:t>
            </a:r>
            <a:r>
              <a:rPr lang="en-US" sz="4000" baseline="30000" dirty="0">
                <a:solidFill>
                  <a:srgbClr val="000000"/>
                </a:solidFill>
                <a:effectLst/>
                <a:latin typeface="Times New Roman" panose="02020603050405020304" pitchFamily="18" charset="0"/>
                <a:ea typeface="Times New Roman" panose="02020603050405020304" pitchFamily="18" charset="0"/>
              </a:rPr>
              <a:t>]</a:t>
            </a:r>
            <a:r>
              <a:rPr lang="en-US" sz="4000" dirty="0">
                <a:solidFill>
                  <a:srgbClr val="000000"/>
                </a:solidFill>
                <a:effectLst/>
                <a:latin typeface="Times New Roman" panose="02020603050405020304" pitchFamily="18" charset="0"/>
                <a:ea typeface="Times New Roman" panose="02020603050405020304" pitchFamily="18" charset="0"/>
              </a:rPr>
              <a:t> God,</a:t>
            </a:r>
            <a:br>
              <a:rPr lang="en-US" sz="4000" dirty="0">
                <a:solidFill>
                  <a:srgbClr val="000000"/>
                </a:solidFill>
                <a:effectLst/>
                <a:latin typeface="Times New Roman" panose="02020603050405020304" pitchFamily="18" charset="0"/>
                <a:ea typeface="Times New Roman" panose="02020603050405020304" pitchFamily="18" charset="0"/>
              </a:rPr>
            </a:br>
            <a:r>
              <a:rPr lang="en-US" sz="4000" dirty="0">
                <a:solidFill>
                  <a:srgbClr val="000000"/>
                </a:solidFill>
                <a:effectLst/>
                <a:latin typeface="Times New Roman" panose="02020603050405020304" pitchFamily="18" charset="0"/>
                <a:ea typeface="Times New Roman" panose="02020603050405020304" pitchFamily="18" charset="0"/>
              </a:rPr>
              <a:t>    	did not consider equality with God something to be used to              	his own advantage;</a:t>
            </a:r>
          </a:p>
          <a:p>
            <a:pPr marL="0" marR="0" indent="0">
              <a:buNone/>
            </a:pPr>
            <a:endParaRPr lang="en-US" sz="4000" baseline="30000" dirty="0">
              <a:solidFill>
                <a:srgbClr val="000000"/>
              </a:solidFill>
              <a:latin typeface="Times New Roman" panose="02020603050405020304" pitchFamily="18" charset="0"/>
              <a:ea typeface="Times New Roman" panose="02020603050405020304" pitchFamily="18" charset="0"/>
            </a:endParaRPr>
          </a:p>
          <a:p>
            <a:pPr marL="0" marR="0" indent="0">
              <a:buNone/>
            </a:pPr>
            <a:r>
              <a:rPr lang="en-US" sz="4000" baseline="30000" dirty="0">
                <a:solidFill>
                  <a:srgbClr val="000000"/>
                </a:solidFill>
                <a:effectLst/>
                <a:latin typeface="Times New Roman" panose="02020603050405020304" pitchFamily="18" charset="0"/>
                <a:ea typeface="Times New Roman" panose="02020603050405020304" pitchFamily="18" charset="0"/>
              </a:rPr>
              <a:t>  </a:t>
            </a:r>
            <a:r>
              <a:rPr lang="en-US" sz="5700" b="1" baseline="30000" dirty="0">
                <a:solidFill>
                  <a:srgbClr val="000000"/>
                </a:solidFill>
                <a:effectLst/>
                <a:latin typeface="Times New Roman" panose="02020603050405020304" pitchFamily="18" charset="0"/>
                <a:ea typeface="Times New Roman" panose="02020603050405020304" pitchFamily="18" charset="0"/>
              </a:rPr>
              <a:t>	</a:t>
            </a:r>
            <a:r>
              <a:rPr lang="en-US" sz="5700" baseline="30000" dirty="0">
                <a:solidFill>
                  <a:srgbClr val="000000"/>
                </a:solidFill>
                <a:effectLst/>
                <a:latin typeface="Times New Roman" panose="02020603050405020304" pitchFamily="18" charset="0"/>
                <a:ea typeface="Times New Roman" panose="02020603050405020304" pitchFamily="18" charset="0"/>
              </a:rPr>
              <a:t>rather, he made himself nothing</a:t>
            </a:r>
            <a:br>
              <a:rPr lang="en-US" sz="5700" baseline="30000" dirty="0">
                <a:solidFill>
                  <a:srgbClr val="000000"/>
                </a:solidFill>
                <a:effectLst/>
                <a:latin typeface="Times New Roman" panose="02020603050405020304" pitchFamily="18" charset="0"/>
                <a:ea typeface="Times New Roman" panose="02020603050405020304" pitchFamily="18" charset="0"/>
              </a:rPr>
            </a:br>
            <a:r>
              <a:rPr lang="en-US" sz="5700" baseline="30000" dirty="0">
                <a:solidFill>
                  <a:srgbClr val="000000"/>
                </a:solidFill>
                <a:effectLst/>
                <a:latin typeface="Times New Roman" panose="02020603050405020304" pitchFamily="18" charset="0"/>
                <a:ea typeface="Times New Roman" panose="02020603050405020304" pitchFamily="18" charset="0"/>
              </a:rPr>
              <a:t>    	by taking the very nature[</a:t>
            </a:r>
            <a:r>
              <a:rPr lang="en-US" sz="5700" u="sng" baseline="30000" dirty="0">
                <a:solidFill>
                  <a:srgbClr val="4A4A4A"/>
                </a:solidFill>
                <a:effectLst/>
                <a:latin typeface="Times New Roman" panose="02020603050405020304" pitchFamily="18" charset="0"/>
                <a:ea typeface="Times New Roman" panose="02020603050405020304" pitchFamily="18" charset="0"/>
                <a:hlinkClick r:id="rId3" tooltip="See footnote b"/>
              </a:rPr>
              <a:t>b</a:t>
            </a:r>
            <a:r>
              <a:rPr lang="en-US" sz="5700" baseline="30000" dirty="0">
                <a:solidFill>
                  <a:srgbClr val="000000"/>
                </a:solidFill>
                <a:effectLst/>
                <a:latin typeface="Times New Roman" panose="02020603050405020304" pitchFamily="18" charset="0"/>
                <a:ea typeface="Times New Roman" panose="02020603050405020304" pitchFamily="18" charset="0"/>
              </a:rPr>
              <a:t>] of a servant,</a:t>
            </a:r>
            <a:br>
              <a:rPr lang="en-US" sz="5700" baseline="30000" dirty="0">
                <a:solidFill>
                  <a:srgbClr val="000000"/>
                </a:solidFill>
                <a:effectLst/>
                <a:latin typeface="Times New Roman" panose="02020603050405020304" pitchFamily="18" charset="0"/>
                <a:ea typeface="Times New Roman" panose="02020603050405020304" pitchFamily="18" charset="0"/>
              </a:rPr>
            </a:br>
            <a:r>
              <a:rPr lang="en-US" sz="5700" baseline="30000" dirty="0">
                <a:solidFill>
                  <a:srgbClr val="000000"/>
                </a:solidFill>
                <a:effectLst/>
                <a:latin typeface="Times New Roman" panose="02020603050405020304" pitchFamily="18" charset="0"/>
                <a:ea typeface="Times New Roman" panose="02020603050405020304" pitchFamily="18" charset="0"/>
              </a:rPr>
              <a:t>    	being made in human likeness.</a:t>
            </a:r>
            <a:br>
              <a:rPr lang="en-US" sz="5700" baseline="30000" dirty="0">
                <a:solidFill>
                  <a:srgbClr val="000000"/>
                </a:solidFill>
                <a:effectLst/>
                <a:latin typeface="Times New Roman" panose="02020603050405020304" pitchFamily="18" charset="0"/>
                <a:ea typeface="Times New Roman" panose="02020603050405020304" pitchFamily="18" charset="0"/>
              </a:rPr>
            </a:br>
            <a:endParaRPr lang="en-US" sz="5700" dirty="0"/>
          </a:p>
        </p:txBody>
      </p:sp>
    </p:spTree>
    <p:extLst>
      <p:ext uri="{BB962C8B-B14F-4D97-AF65-F5344CB8AC3E}">
        <p14:creationId xmlns:p14="http://schemas.microsoft.com/office/powerpoint/2010/main" val="1305849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1BB38-2D73-79A2-86E8-F7F21AA96A3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E59C986-00A1-A548-13C4-28713D6A3C30}"/>
              </a:ext>
            </a:extLst>
          </p:cNvPr>
          <p:cNvSpPr>
            <a:spLocks noGrp="1"/>
          </p:cNvSpPr>
          <p:nvPr>
            <p:ph idx="1"/>
          </p:nvPr>
        </p:nvSpPr>
        <p:spPr/>
        <p:txBody>
          <a:bodyPr>
            <a:normAutofit fontScale="92500" lnSpcReduction="20000"/>
          </a:bodyPr>
          <a:lstStyle/>
          <a:p>
            <a:pPr marL="0" indent="0">
              <a:buNone/>
            </a:pPr>
            <a:r>
              <a:rPr lang="en-US" sz="4400" b="1" dirty="0">
                <a:solidFill>
                  <a:srgbClr val="212529"/>
                </a:solidFill>
                <a:effectLst/>
                <a:latin typeface="Times New Roman" panose="02020603050405020304" pitchFamily="18" charset="0"/>
                <a:ea typeface="Times New Roman" panose="02020603050405020304" pitchFamily="18" charset="0"/>
              </a:rPr>
              <a:t>“I urge Euodia, and I urge </a:t>
            </a:r>
            <a:r>
              <a:rPr lang="en-US" sz="4400" b="1" dirty="0" err="1">
                <a:solidFill>
                  <a:srgbClr val="212529"/>
                </a:solidFill>
                <a:effectLst/>
                <a:latin typeface="Times New Roman" panose="02020603050405020304" pitchFamily="18" charset="0"/>
                <a:ea typeface="Times New Roman" panose="02020603050405020304" pitchFamily="18" charset="0"/>
              </a:rPr>
              <a:t>Syntyche</a:t>
            </a:r>
            <a:r>
              <a:rPr lang="en-US" sz="4400" b="1" dirty="0">
                <a:solidFill>
                  <a:srgbClr val="212529"/>
                </a:solidFill>
                <a:effectLst/>
                <a:latin typeface="Times New Roman" panose="02020603050405020304" pitchFamily="18" charset="0"/>
                <a:ea typeface="Times New Roman" panose="02020603050405020304" pitchFamily="18" charset="0"/>
              </a:rPr>
              <a:t> to be of the same mind in the Lord.” </a:t>
            </a:r>
          </a:p>
          <a:p>
            <a:pPr marL="0" indent="0">
              <a:buNone/>
            </a:pPr>
            <a:endParaRPr lang="en-US" sz="4400" b="1" dirty="0">
              <a:solidFill>
                <a:srgbClr val="212529"/>
              </a:solidFill>
              <a:latin typeface="Times New Roman" panose="02020603050405020304" pitchFamily="18" charset="0"/>
              <a:ea typeface="Times New Roman" panose="02020603050405020304" pitchFamily="18" charset="0"/>
            </a:endParaRPr>
          </a:p>
          <a:p>
            <a:pPr marL="0" indent="0">
              <a:buNone/>
            </a:pPr>
            <a:r>
              <a:rPr lang="en-US" sz="4800" b="1" dirty="0">
                <a:solidFill>
                  <a:srgbClr val="212529"/>
                </a:solidFill>
                <a:effectLst/>
                <a:latin typeface="Times New Roman" panose="02020603050405020304" pitchFamily="18" charset="0"/>
                <a:ea typeface="Times New Roman" panose="02020603050405020304" pitchFamily="18" charset="0"/>
              </a:rPr>
              <a:t>“I ask you … [to] help these women, for they have struggled beside me in the work of the gospel, together with Clement and the rest of my co-workers, whose names are in the book of life.”</a:t>
            </a:r>
            <a:endParaRPr lang="en-US" sz="4800" dirty="0">
              <a:effectLst/>
              <a:latin typeface="Times New Roman" panose="02020603050405020304" pitchFamily="18" charset="0"/>
              <a:ea typeface="Times New Roman" panose="02020603050405020304" pitchFamily="18" charset="0"/>
            </a:endParaRPr>
          </a:p>
          <a:p>
            <a:pPr marL="0" indent="0">
              <a:buNone/>
            </a:pPr>
            <a:endParaRPr lang="en-US" sz="5800" dirty="0">
              <a:effectLst/>
              <a:latin typeface="Times New Roman" panose="02020603050405020304" pitchFamily="18" charset="0"/>
              <a:ea typeface="Times New Roman" panose="02020603050405020304" pitchFamily="18" charset="0"/>
            </a:endParaRPr>
          </a:p>
          <a:p>
            <a:pPr marL="0" indent="0">
              <a:buNone/>
            </a:pPr>
            <a:endParaRPr lang="en-US" sz="4000" dirty="0"/>
          </a:p>
        </p:txBody>
      </p:sp>
    </p:spTree>
    <p:extLst>
      <p:ext uri="{BB962C8B-B14F-4D97-AF65-F5344CB8AC3E}">
        <p14:creationId xmlns:p14="http://schemas.microsoft.com/office/powerpoint/2010/main" val="110531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4" name="Rectangle 513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Christian writer Rachel Held Evans' husband says her death left 'gaping raw  wound'">
            <a:extLst>
              <a:ext uri="{FF2B5EF4-FFF2-40B4-BE49-F238E27FC236}">
                <a16:creationId xmlns:a16="http://schemas.microsoft.com/office/drawing/2014/main" id="{A08911AA-74DB-BEF0-6E10-70DB947248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501"/>
          <a:stretch/>
        </p:blipFill>
        <p:spPr bwMode="auto">
          <a:xfrm>
            <a:off x="0"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5135" name="Rectangle 513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57BECC6-87E0-E04B-B98E-DA155B8ACEB8}"/>
              </a:ext>
            </a:extLst>
          </p:cNvPr>
          <p:cNvSpPr>
            <a:spLocks noGrp="1"/>
          </p:cNvSpPr>
          <p:nvPr>
            <p:ph idx="1"/>
          </p:nvPr>
        </p:nvSpPr>
        <p:spPr>
          <a:xfrm>
            <a:off x="7566334" y="1557619"/>
            <a:ext cx="4529210" cy="3742762"/>
          </a:xfrm>
        </p:spPr>
        <p:txBody>
          <a:bodyPr>
            <a:normAutofit lnSpcReduction="10000"/>
          </a:bodyPr>
          <a:lstStyle/>
          <a:p>
            <a:pPr marL="0" indent="0">
              <a:buNone/>
            </a:pPr>
            <a:r>
              <a:rPr lang="en-US" sz="4000" b="1" dirty="0">
                <a:effectLst/>
                <a:latin typeface="Times New Roman" panose="02020603050405020304" pitchFamily="18" charset="0"/>
                <a:ea typeface="Times New Roman" panose="02020603050405020304" pitchFamily="18" charset="0"/>
              </a:rPr>
              <a:t>“The good news is you’re a beloved child of God; the bad news is you don’t get to choose your siblings.”</a:t>
            </a:r>
            <a:r>
              <a:rPr lang="en-US" sz="2000" b="1" dirty="0">
                <a:effectLst/>
                <a:latin typeface="Times New Roman" panose="02020603050405020304" pitchFamily="18" charset="0"/>
                <a:ea typeface="Times New Roman" panose="02020603050405020304" pitchFamily="18" charset="0"/>
              </a:rPr>
              <a:t> </a:t>
            </a:r>
          </a:p>
          <a:p>
            <a:pPr marL="0" indent="0">
              <a:buNone/>
            </a:pPr>
            <a:r>
              <a:rPr lang="en-US" sz="2000" dirty="0">
                <a:effectLst/>
                <a:latin typeface="Times New Roman" panose="02020603050405020304" pitchFamily="18" charset="0"/>
                <a:ea typeface="Times New Roman" panose="02020603050405020304" pitchFamily="18" charset="0"/>
              </a:rPr>
              <a:t>—Rachel Held Evans</a:t>
            </a:r>
          </a:p>
          <a:p>
            <a:endParaRPr lang="en-US" sz="2000" dirty="0"/>
          </a:p>
        </p:txBody>
      </p:sp>
    </p:spTree>
    <p:extLst>
      <p:ext uri="{BB962C8B-B14F-4D97-AF65-F5344CB8AC3E}">
        <p14:creationId xmlns:p14="http://schemas.microsoft.com/office/powerpoint/2010/main" val="2837879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53" name="Rectangle 1052">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enri Nouwen - Wikipedia">
            <a:extLst>
              <a:ext uri="{FF2B5EF4-FFF2-40B4-BE49-F238E27FC236}">
                <a16:creationId xmlns:a16="http://schemas.microsoft.com/office/drawing/2014/main" id="{CB7B3547-7F32-EC27-704D-E78C904EB5D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157" r="-1" b="38281"/>
          <a:stretch/>
        </p:blipFill>
        <p:spPr bwMode="auto">
          <a:xfrm>
            <a:off x="4823152" y="0"/>
            <a:ext cx="1064099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55" name="Rectangle 1054">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F1887DE-A0E0-B6ED-984A-E89EDB195704}"/>
              </a:ext>
            </a:extLst>
          </p:cNvPr>
          <p:cNvSpPr>
            <a:spLocks noGrp="1"/>
          </p:cNvSpPr>
          <p:nvPr>
            <p:ph type="title"/>
          </p:nvPr>
        </p:nvSpPr>
        <p:spPr>
          <a:xfrm>
            <a:off x="115747" y="2271304"/>
            <a:ext cx="5879939" cy="3692028"/>
          </a:xfrm>
          <a:noFill/>
        </p:spPr>
        <p:txBody>
          <a:bodyPr vert="horz" lIns="91440" tIns="45720" rIns="91440" bIns="45720" rtlCol="0" anchor="b">
            <a:normAutofit fontScale="90000"/>
          </a:bodyPr>
          <a:lstStyle/>
          <a:p>
            <a:r>
              <a:rPr lang="en-US" sz="4000" b="1" dirty="0">
                <a:effectLst/>
              </a:rPr>
              <a:t>Joy does not simply happen to us. We have to choose joy and keep choosing it every day. It is a choice based on the knowledge that we belong to God and have found in God our refuge and our safety and that nothing, not even death, can take God away from us. </a:t>
            </a:r>
            <a:br>
              <a:rPr lang="en-US" sz="4000" b="1" dirty="0">
                <a:effectLst/>
              </a:rPr>
            </a:br>
            <a:br>
              <a:rPr lang="en-US" sz="2100" b="1" dirty="0">
                <a:effectLst/>
              </a:rPr>
            </a:br>
            <a:r>
              <a:rPr lang="en-US" sz="2100" b="1" dirty="0"/>
              <a:t>- </a:t>
            </a:r>
            <a:r>
              <a:rPr lang="en-US" sz="2100" dirty="0">
                <a:effectLst/>
              </a:rPr>
              <a:t>Henri Nouwen</a:t>
            </a:r>
            <a:br>
              <a:rPr lang="en-US" sz="2100" dirty="0">
                <a:effectLst/>
              </a:rPr>
            </a:br>
            <a:endParaRPr lang="en-US" sz="2100" dirty="0"/>
          </a:p>
        </p:txBody>
      </p:sp>
    </p:spTree>
    <p:extLst>
      <p:ext uri="{BB962C8B-B14F-4D97-AF65-F5344CB8AC3E}">
        <p14:creationId xmlns:p14="http://schemas.microsoft.com/office/powerpoint/2010/main" val="18924422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171</TotalTime>
  <Words>489</Words>
  <Application>Microsoft Office PowerPoint</Application>
  <PresentationFormat>Widescreen</PresentationFormat>
  <Paragraphs>22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The Enemies of Gratitude:</vt:lpstr>
      <vt:lpstr>What are the 10 Commandments? POP QUIZ </vt:lpstr>
      <vt:lpstr>10 Commandments</vt:lpstr>
      <vt:lpstr>PowerPoint Presentation</vt:lpstr>
      <vt:lpstr>Philippians 1:27-28</vt:lpstr>
      <vt:lpstr>Philippians 2:5-7 </vt:lpstr>
      <vt:lpstr>PowerPoint Presentation</vt:lpstr>
      <vt:lpstr>PowerPoint Presentation</vt:lpstr>
      <vt:lpstr>Joy does not simply happen to us. We have to choose joy and keep choosing it every day. It is a choice based on the knowledge that we belong to God and have found in God our refuge and our safety and that nothing, not even death, can take God away from us.   - Henri Nouwen </vt:lpstr>
      <vt:lpstr>PowerPoint Presentation</vt:lpstr>
      <vt:lpstr>John 14:6 (NLT)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Enemies of Gratitude:</dc:title>
  <dc:creator>Christine Case</dc:creator>
  <cp:lastModifiedBy>Christine Case</cp:lastModifiedBy>
  <cp:revision>2</cp:revision>
  <dcterms:created xsi:type="dcterms:W3CDTF">2023-10-27T15:40:31Z</dcterms:created>
  <dcterms:modified xsi:type="dcterms:W3CDTF">2023-10-27T18:40:53Z</dcterms:modified>
</cp:coreProperties>
</file>